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65" r:id="rId5"/>
    <p:sldId id="260" r:id="rId6"/>
    <p:sldId id="258" r:id="rId7"/>
    <p:sldId id="259" r:id="rId8"/>
    <p:sldId id="261" r:id="rId9"/>
    <p:sldId id="262" r:id="rId10"/>
    <p:sldId id="263" r:id="rId11"/>
    <p:sldId id="264" r:id="rId12"/>
    <p:sldId id="267" r:id="rId1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Kirby" userId="d75f5980-2f39-43b3-affa-1a61837333fe" providerId="ADAL" clId="{285F3EA6-41D2-4F7A-A619-1048660BC185}"/>
    <pc:docChg chg="undo custSel modSld">
      <pc:chgData name="Heather Kirby" userId="d75f5980-2f39-43b3-affa-1a61837333fe" providerId="ADAL" clId="{285F3EA6-41D2-4F7A-A619-1048660BC185}" dt="2024-11-12T10:42:14.767" v="3" actId="478"/>
      <pc:docMkLst>
        <pc:docMk/>
      </pc:docMkLst>
      <pc:sldChg chg="delSp modSp mod">
        <pc:chgData name="Heather Kirby" userId="d75f5980-2f39-43b3-affa-1a61837333fe" providerId="ADAL" clId="{285F3EA6-41D2-4F7A-A619-1048660BC185}" dt="2024-11-12T10:33:50.249" v="2" actId="255"/>
        <pc:sldMkLst>
          <pc:docMk/>
          <pc:sldMk cId="1491755943" sldId="256"/>
        </pc:sldMkLst>
        <pc:spChg chg="mod">
          <ac:chgData name="Heather Kirby" userId="d75f5980-2f39-43b3-affa-1a61837333fe" providerId="ADAL" clId="{285F3EA6-41D2-4F7A-A619-1048660BC185}" dt="2024-11-12T10:33:50.249" v="2" actId="255"/>
          <ac:spMkLst>
            <pc:docMk/>
            <pc:sldMk cId="1491755943" sldId="256"/>
            <ac:spMk id="2" creationId="{DB3DDCE4-42B9-A414-6180-49CD883DEE90}"/>
          </ac:spMkLst>
        </pc:spChg>
        <pc:spChg chg="del">
          <ac:chgData name="Heather Kirby" userId="d75f5980-2f39-43b3-affa-1a61837333fe" providerId="ADAL" clId="{285F3EA6-41D2-4F7A-A619-1048660BC185}" dt="2024-11-12T10:26:23.859" v="0" actId="478"/>
          <ac:spMkLst>
            <pc:docMk/>
            <pc:sldMk cId="1491755943" sldId="256"/>
            <ac:spMk id="3" creationId="{D91B405B-729B-4A56-C741-3F03A5AE5F4C}"/>
          </ac:spMkLst>
        </pc:spChg>
      </pc:sldChg>
      <pc:sldChg chg="delSp mod">
        <pc:chgData name="Heather Kirby" userId="d75f5980-2f39-43b3-affa-1a61837333fe" providerId="ADAL" clId="{285F3EA6-41D2-4F7A-A619-1048660BC185}" dt="2024-11-12T10:42:14.767" v="3" actId="478"/>
        <pc:sldMkLst>
          <pc:docMk/>
          <pc:sldMk cId="3381642335" sldId="258"/>
        </pc:sldMkLst>
        <pc:spChg chg="del">
          <ac:chgData name="Heather Kirby" userId="d75f5980-2f39-43b3-affa-1a61837333fe" providerId="ADAL" clId="{285F3EA6-41D2-4F7A-A619-1048660BC185}" dt="2024-11-12T10:42:14.767" v="3" actId="478"/>
          <ac:spMkLst>
            <pc:docMk/>
            <pc:sldMk cId="3381642335" sldId="258"/>
            <ac:spMk id="2" creationId="{36E51B93-BBC0-39DE-4A92-80180CBFB6F3}"/>
          </ac:spMkLst>
        </pc:spChg>
      </pc:sldChg>
    </pc:docChg>
  </pc:docChgLst>
  <pc:docChgLst>
    <pc:chgData name="Heather Kirby" userId="d75f5980-2f39-43b3-affa-1a61837333fe" providerId="ADAL" clId="{C02BDB95-BF75-4A77-BAC7-A71334039885}"/>
    <pc:docChg chg="undo custSel addSld delSld modSld modNotesMaster">
      <pc:chgData name="Heather Kirby" userId="d75f5980-2f39-43b3-affa-1a61837333fe" providerId="ADAL" clId="{C02BDB95-BF75-4A77-BAC7-A71334039885}" dt="2024-05-22T14:51:31.262" v="748" actId="5793"/>
      <pc:docMkLst>
        <pc:docMk/>
      </pc:docMkLst>
      <pc:sldChg chg="modNotesTx">
        <pc:chgData name="Heather Kirby" userId="d75f5980-2f39-43b3-affa-1a61837333fe" providerId="ADAL" clId="{C02BDB95-BF75-4A77-BAC7-A71334039885}" dt="2024-05-21T14:24:45.238" v="200" actId="20577"/>
        <pc:sldMkLst>
          <pc:docMk/>
          <pc:sldMk cId="1491755943" sldId="256"/>
        </pc:sldMkLst>
      </pc:sldChg>
      <pc:sldChg chg="addSp delSp modSp mod delAnim modAnim">
        <pc:chgData name="Heather Kirby" userId="d75f5980-2f39-43b3-affa-1a61837333fe" providerId="ADAL" clId="{C02BDB95-BF75-4A77-BAC7-A71334039885}" dt="2024-05-22T14:49:09.050" v="553" actId="12788"/>
        <pc:sldMkLst>
          <pc:docMk/>
          <pc:sldMk cId="1007136449" sldId="257"/>
        </pc:sldMkLst>
        <pc:spChg chg="mod">
          <ac:chgData name="Heather Kirby" userId="d75f5980-2f39-43b3-affa-1a61837333fe" providerId="ADAL" clId="{C02BDB95-BF75-4A77-BAC7-A71334039885}" dt="2024-05-22T14:44:17.380" v="248" actId="20577"/>
          <ac:spMkLst>
            <pc:docMk/>
            <pc:sldMk cId="1007136449" sldId="257"/>
            <ac:spMk id="2" creationId="{81CD0672-4456-DD31-5237-3CA6AE083AFA}"/>
          </ac:spMkLst>
        </pc:spChg>
        <pc:spChg chg="mod">
          <ac:chgData name="Heather Kirby" userId="d75f5980-2f39-43b3-affa-1a61837333fe" providerId="ADAL" clId="{C02BDB95-BF75-4A77-BAC7-A71334039885}" dt="2024-05-22T14:48:10.734" v="539" actId="403"/>
          <ac:spMkLst>
            <pc:docMk/>
            <pc:sldMk cId="1007136449" sldId="257"/>
            <ac:spMk id="3" creationId="{0891CE7F-1C2E-AFF2-15B8-913D13B37931}"/>
          </ac:spMkLst>
        </pc:spChg>
        <pc:picChg chg="del mod">
          <ac:chgData name="Heather Kirby" userId="d75f5980-2f39-43b3-affa-1a61837333fe" providerId="ADAL" clId="{C02BDB95-BF75-4A77-BAC7-A71334039885}" dt="2024-05-22T14:44:07.036" v="226" actId="478"/>
          <ac:picMkLst>
            <pc:docMk/>
            <pc:sldMk cId="1007136449" sldId="257"/>
            <ac:picMk id="4" creationId="{D4B0A28A-94C7-3415-C8D4-FEE8E91A5A5E}"/>
          </ac:picMkLst>
        </pc:picChg>
        <pc:picChg chg="del mod">
          <ac:chgData name="Heather Kirby" userId="d75f5980-2f39-43b3-affa-1a61837333fe" providerId="ADAL" clId="{C02BDB95-BF75-4A77-BAC7-A71334039885}" dt="2024-05-22T14:44:06.515" v="225" actId="478"/>
          <ac:picMkLst>
            <pc:docMk/>
            <pc:sldMk cId="1007136449" sldId="257"/>
            <ac:picMk id="5" creationId="{ACCCD8F3-C43C-AE5A-043A-3B7FAD910F53}"/>
          </ac:picMkLst>
        </pc:picChg>
        <pc:picChg chg="add mod">
          <ac:chgData name="Heather Kirby" userId="d75f5980-2f39-43b3-affa-1a61837333fe" providerId="ADAL" clId="{C02BDB95-BF75-4A77-BAC7-A71334039885}" dt="2024-05-22T14:49:09.050" v="553" actId="12788"/>
          <ac:picMkLst>
            <pc:docMk/>
            <pc:sldMk cId="1007136449" sldId="257"/>
            <ac:picMk id="6" creationId="{E1AEE313-12FB-1924-3089-93F49B34865D}"/>
          </ac:picMkLst>
        </pc:picChg>
      </pc:sldChg>
      <pc:sldChg chg="delSp modSp mod delAnim modAnim">
        <pc:chgData name="Heather Kirby" userId="d75f5980-2f39-43b3-affa-1a61837333fe" providerId="ADAL" clId="{C02BDB95-BF75-4A77-BAC7-A71334039885}" dt="2024-05-21T15:19:52.872" v="223" actId="1076"/>
        <pc:sldMkLst>
          <pc:docMk/>
          <pc:sldMk cId="924313965" sldId="259"/>
        </pc:sldMkLst>
        <pc:spChg chg="mod">
          <ac:chgData name="Heather Kirby" userId="d75f5980-2f39-43b3-affa-1a61837333fe" providerId="ADAL" clId="{C02BDB95-BF75-4A77-BAC7-A71334039885}" dt="2024-05-21T15:19:35.805" v="218" actId="20577"/>
          <ac:spMkLst>
            <pc:docMk/>
            <pc:sldMk cId="924313965" sldId="259"/>
            <ac:spMk id="3" creationId="{0891CE7F-1C2E-AFF2-15B8-913D13B37931}"/>
          </ac:spMkLst>
        </pc:spChg>
        <pc:spChg chg="del mod">
          <ac:chgData name="Heather Kirby" userId="d75f5980-2f39-43b3-affa-1a61837333fe" providerId="ADAL" clId="{C02BDB95-BF75-4A77-BAC7-A71334039885}" dt="2024-05-15T15:10:32.480" v="148" actId="478"/>
          <ac:spMkLst>
            <pc:docMk/>
            <pc:sldMk cId="924313965" sldId="259"/>
            <ac:spMk id="6" creationId="{9B0C06B4-97AA-70E9-5B59-B61AF67BB362}"/>
          </ac:spMkLst>
        </pc:spChg>
        <pc:graphicFrameChg chg="mod modGraphic">
          <ac:chgData name="Heather Kirby" userId="d75f5980-2f39-43b3-affa-1a61837333fe" providerId="ADAL" clId="{C02BDB95-BF75-4A77-BAC7-A71334039885}" dt="2024-05-21T15:19:52.872" v="223" actId="1076"/>
          <ac:graphicFrameMkLst>
            <pc:docMk/>
            <pc:sldMk cId="924313965" sldId="259"/>
            <ac:graphicFrameMk id="5" creationId="{BEF1532F-AAE0-0861-5199-2AF7AD49507A}"/>
          </ac:graphicFrameMkLst>
        </pc:graphicFrameChg>
      </pc:sldChg>
      <pc:sldChg chg="delSp modSp mod delAnim">
        <pc:chgData name="Heather Kirby" userId="d75f5980-2f39-43b3-affa-1a61837333fe" providerId="ADAL" clId="{C02BDB95-BF75-4A77-BAC7-A71334039885}" dt="2024-05-21T15:19:38.169" v="219" actId="478"/>
        <pc:sldMkLst>
          <pc:docMk/>
          <pc:sldMk cId="139604331" sldId="264"/>
        </pc:sldMkLst>
        <pc:spChg chg="del mod">
          <ac:chgData name="Heather Kirby" userId="d75f5980-2f39-43b3-affa-1a61837333fe" providerId="ADAL" clId="{C02BDB95-BF75-4A77-BAC7-A71334039885}" dt="2024-05-21T15:19:38.169" v="219" actId="478"/>
          <ac:spMkLst>
            <pc:docMk/>
            <pc:sldMk cId="139604331" sldId="264"/>
            <ac:spMk id="5" creationId="{B572E14B-68C0-99B4-3D2E-B93C6A607FEE}"/>
          </ac:spMkLst>
        </pc:spChg>
      </pc:sldChg>
      <pc:sldChg chg="add">
        <pc:chgData name="Heather Kirby" userId="d75f5980-2f39-43b3-affa-1a61837333fe" providerId="ADAL" clId="{C02BDB95-BF75-4A77-BAC7-A71334039885}" dt="2024-05-22T14:44:03.414" v="224"/>
        <pc:sldMkLst>
          <pc:docMk/>
          <pc:sldMk cId="362932811" sldId="265"/>
        </pc:sldMkLst>
      </pc:sldChg>
      <pc:sldChg chg="addSp delSp modSp add mod delAnim">
        <pc:chgData name="Heather Kirby" userId="d75f5980-2f39-43b3-affa-1a61837333fe" providerId="ADAL" clId="{C02BDB95-BF75-4A77-BAC7-A71334039885}" dt="2024-05-22T14:49:01.760" v="552" actId="12788"/>
        <pc:sldMkLst>
          <pc:docMk/>
          <pc:sldMk cId="2068921625" sldId="266"/>
        </pc:sldMkLst>
        <pc:spChg chg="del mod">
          <ac:chgData name="Heather Kirby" userId="d75f5980-2f39-43b3-affa-1a61837333fe" providerId="ADAL" clId="{C02BDB95-BF75-4A77-BAC7-A71334039885}" dt="2024-05-22T14:48:46.520" v="549" actId="478"/>
          <ac:spMkLst>
            <pc:docMk/>
            <pc:sldMk cId="2068921625" sldId="266"/>
            <ac:spMk id="3" creationId="{0891CE7F-1C2E-AFF2-15B8-913D13B37931}"/>
          </ac:spMkLst>
        </pc:spChg>
        <pc:spChg chg="add del mod">
          <ac:chgData name="Heather Kirby" userId="d75f5980-2f39-43b3-affa-1a61837333fe" providerId="ADAL" clId="{C02BDB95-BF75-4A77-BAC7-A71334039885}" dt="2024-05-22T14:48:54.579" v="550"/>
          <ac:spMkLst>
            <pc:docMk/>
            <pc:sldMk cId="2068921625" sldId="266"/>
            <ac:spMk id="5" creationId="{BB5DB2D5-543A-9C79-A676-A0EE2662CFA7}"/>
          </ac:spMkLst>
        </pc:spChg>
        <pc:picChg chg="del">
          <ac:chgData name="Heather Kirby" userId="d75f5980-2f39-43b3-affa-1a61837333fe" providerId="ADAL" clId="{C02BDB95-BF75-4A77-BAC7-A71334039885}" dt="2024-05-22T14:48:44.562" v="548" actId="478"/>
          <ac:picMkLst>
            <pc:docMk/>
            <pc:sldMk cId="2068921625" sldId="266"/>
            <ac:picMk id="6" creationId="{E1AEE313-12FB-1924-3089-93F49B34865D}"/>
          </ac:picMkLst>
        </pc:picChg>
        <pc:picChg chg="add mod">
          <ac:chgData name="Heather Kirby" userId="d75f5980-2f39-43b3-affa-1a61837333fe" providerId="ADAL" clId="{C02BDB95-BF75-4A77-BAC7-A71334039885}" dt="2024-05-22T14:49:01.760" v="552" actId="12788"/>
          <ac:picMkLst>
            <pc:docMk/>
            <pc:sldMk cId="2068921625" sldId="266"/>
            <ac:picMk id="7" creationId="{CA308653-90E2-1585-09B1-AD9BC781BAE3}"/>
          </ac:picMkLst>
        </pc:picChg>
      </pc:sldChg>
      <pc:sldChg chg="new del">
        <pc:chgData name="Heather Kirby" userId="d75f5980-2f39-43b3-affa-1a61837333fe" providerId="ADAL" clId="{C02BDB95-BF75-4A77-BAC7-A71334039885}" dt="2024-05-22T14:49:42.130" v="555" actId="680"/>
        <pc:sldMkLst>
          <pc:docMk/>
          <pc:sldMk cId="1134257285" sldId="267"/>
        </pc:sldMkLst>
      </pc:sldChg>
      <pc:sldChg chg="modSp add mod modAnim">
        <pc:chgData name="Heather Kirby" userId="d75f5980-2f39-43b3-affa-1a61837333fe" providerId="ADAL" clId="{C02BDB95-BF75-4A77-BAC7-A71334039885}" dt="2024-05-22T14:51:31.262" v="748" actId="5793"/>
        <pc:sldMkLst>
          <pc:docMk/>
          <pc:sldMk cId="2744485470" sldId="267"/>
        </pc:sldMkLst>
        <pc:spChg chg="mod">
          <ac:chgData name="Heather Kirby" userId="d75f5980-2f39-43b3-affa-1a61837333fe" providerId="ADAL" clId="{C02BDB95-BF75-4A77-BAC7-A71334039885}" dt="2024-05-22T14:49:50.765" v="563" actId="20577"/>
          <ac:spMkLst>
            <pc:docMk/>
            <pc:sldMk cId="2744485470" sldId="267"/>
            <ac:spMk id="2" creationId="{81CD0672-4456-DD31-5237-3CA6AE083AFA}"/>
          </ac:spMkLst>
        </pc:spChg>
        <pc:spChg chg="mod">
          <ac:chgData name="Heather Kirby" userId="d75f5980-2f39-43b3-affa-1a61837333fe" providerId="ADAL" clId="{C02BDB95-BF75-4A77-BAC7-A71334039885}" dt="2024-05-22T14:51:31.262" v="748" actId="5793"/>
          <ac:spMkLst>
            <pc:docMk/>
            <pc:sldMk cId="2744485470" sldId="267"/>
            <ac:spMk id="3" creationId="{0891CE7F-1C2E-AFF2-15B8-913D13B379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727F861D-F2BA-4662-A32C-AC33EF0E6419}" type="datetimeFigureOut">
              <a:rPr lang="en-GB" smtClean="0"/>
              <a:t>12/11/2024</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967DBFF6-13D9-4238-AFC8-EE0EE75F47AE}" type="slidenum">
              <a:rPr lang="en-GB" smtClean="0"/>
              <a:t>‹#›</a:t>
            </a:fld>
            <a:endParaRPr lang="en-GB"/>
          </a:p>
        </p:txBody>
      </p:sp>
    </p:spTree>
    <p:extLst>
      <p:ext uri="{BB962C8B-B14F-4D97-AF65-F5344CB8AC3E}">
        <p14:creationId xmlns:p14="http://schemas.microsoft.com/office/powerpoint/2010/main" val="424493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r>
              <a:rPr lang="en-GB" sz="1900" kern="100" dirty="0">
                <a:latin typeface="Quicksand" pitchFamily="2" charset="0"/>
                <a:ea typeface="Aptos" panose="020B0004020202020204" pitchFamily="34" charset="0"/>
                <a:cs typeface="Times New Roman" panose="02020603050405020304" pitchFamily="18" charset="0"/>
              </a:rPr>
              <a:t>Desire to reimburse any costs incurred whilst doing your role but at the same time stewarding the money that has been donated to us to support families to honour them and those who financially support us. We also need to be able to stand up to the scrutiny of a financial audit so need to evidence that the expenses occurred are all in line with Safe Families aims and are fully accountable.</a:t>
            </a:r>
            <a:endParaRPr lang="en-GB"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7DBFF6-13D9-4238-AFC8-EE0EE75F47AE}" type="slidenum">
              <a:rPr lang="en-GB" smtClean="0"/>
              <a:t>1</a:t>
            </a:fld>
            <a:endParaRPr lang="en-GB"/>
          </a:p>
        </p:txBody>
      </p:sp>
    </p:spTree>
    <p:extLst>
      <p:ext uri="{BB962C8B-B14F-4D97-AF65-F5344CB8AC3E}">
        <p14:creationId xmlns:p14="http://schemas.microsoft.com/office/powerpoint/2010/main" val="258828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10</a:t>
            </a:fld>
            <a:endParaRPr lang="en-GB"/>
          </a:p>
        </p:txBody>
      </p:sp>
    </p:spTree>
    <p:extLst>
      <p:ext uri="{BB962C8B-B14F-4D97-AF65-F5344CB8AC3E}">
        <p14:creationId xmlns:p14="http://schemas.microsoft.com/office/powerpoint/2010/main" val="304488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11</a:t>
            </a:fld>
            <a:endParaRPr lang="en-GB"/>
          </a:p>
        </p:txBody>
      </p:sp>
    </p:spTree>
    <p:extLst>
      <p:ext uri="{BB962C8B-B14F-4D97-AF65-F5344CB8AC3E}">
        <p14:creationId xmlns:p14="http://schemas.microsoft.com/office/powerpoint/2010/main" val="168023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12</a:t>
            </a:fld>
            <a:endParaRPr lang="en-GB"/>
          </a:p>
        </p:txBody>
      </p:sp>
    </p:spTree>
    <p:extLst>
      <p:ext uri="{BB962C8B-B14F-4D97-AF65-F5344CB8AC3E}">
        <p14:creationId xmlns:p14="http://schemas.microsoft.com/office/powerpoint/2010/main" val="232674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2</a:t>
            </a:fld>
            <a:endParaRPr lang="en-GB"/>
          </a:p>
        </p:txBody>
      </p:sp>
    </p:spTree>
    <p:extLst>
      <p:ext uri="{BB962C8B-B14F-4D97-AF65-F5344CB8AC3E}">
        <p14:creationId xmlns:p14="http://schemas.microsoft.com/office/powerpoint/2010/main" val="97176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3</a:t>
            </a:fld>
            <a:endParaRPr lang="en-GB"/>
          </a:p>
        </p:txBody>
      </p:sp>
    </p:spTree>
    <p:extLst>
      <p:ext uri="{BB962C8B-B14F-4D97-AF65-F5344CB8AC3E}">
        <p14:creationId xmlns:p14="http://schemas.microsoft.com/office/powerpoint/2010/main" val="28523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4</a:t>
            </a:fld>
            <a:endParaRPr lang="en-GB"/>
          </a:p>
        </p:txBody>
      </p:sp>
    </p:spTree>
    <p:extLst>
      <p:ext uri="{BB962C8B-B14F-4D97-AF65-F5344CB8AC3E}">
        <p14:creationId xmlns:p14="http://schemas.microsoft.com/office/powerpoint/2010/main" val="312528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5</a:t>
            </a:fld>
            <a:endParaRPr lang="en-GB"/>
          </a:p>
        </p:txBody>
      </p:sp>
    </p:spTree>
    <p:extLst>
      <p:ext uri="{BB962C8B-B14F-4D97-AF65-F5344CB8AC3E}">
        <p14:creationId xmlns:p14="http://schemas.microsoft.com/office/powerpoint/2010/main" val="210738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6</a:t>
            </a:fld>
            <a:endParaRPr lang="en-GB"/>
          </a:p>
        </p:txBody>
      </p:sp>
    </p:spTree>
    <p:extLst>
      <p:ext uri="{BB962C8B-B14F-4D97-AF65-F5344CB8AC3E}">
        <p14:creationId xmlns:p14="http://schemas.microsoft.com/office/powerpoint/2010/main" val="31885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7</a:t>
            </a:fld>
            <a:endParaRPr lang="en-GB"/>
          </a:p>
        </p:txBody>
      </p:sp>
    </p:spTree>
    <p:extLst>
      <p:ext uri="{BB962C8B-B14F-4D97-AF65-F5344CB8AC3E}">
        <p14:creationId xmlns:p14="http://schemas.microsoft.com/office/powerpoint/2010/main" val="373861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8</a:t>
            </a:fld>
            <a:endParaRPr lang="en-GB"/>
          </a:p>
        </p:txBody>
      </p:sp>
    </p:spTree>
    <p:extLst>
      <p:ext uri="{BB962C8B-B14F-4D97-AF65-F5344CB8AC3E}">
        <p14:creationId xmlns:p14="http://schemas.microsoft.com/office/powerpoint/2010/main" val="183996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7DBFF6-13D9-4238-AFC8-EE0EE75F47AE}" type="slidenum">
              <a:rPr lang="en-GB" smtClean="0"/>
              <a:t>9</a:t>
            </a:fld>
            <a:endParaRPr lang="en-GB"/>
          </a:p>
        </p:txBody>
      </p:sp>
    </p:spTree>
    <p:extLst>
      <p:ext uri="{BB962C8B-B14F-4D97-AF65-F5344CB8AC3E}">
        <p14:creationId xmlns:p14="http://schemas.microsoft.com/office/powerpoint/2010/main" val="19985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898D-C4E7-D2B0-7C30-E822D8860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149DF1-C533-CC09-C911-C7ACEA3A3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13DCDF-417D-A56C-A3E5-A699FCCF0762}"/>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5" name="Footer Placeholder 4">
            <a:extLst>
              <a:ext uri="{FF2B5EF4-FFF2-40B4-BE49-F238E27FC236}">
                <a16:creationId xmlns:a16="http://schemas.microsoft.com/office/drawing/2014/main" id="{CA516D65-2479-10B9-65C5-08CA08646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8B6DB-5392-F4A7-1E14-C80305DA5E36}"/>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318322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E2D7-8BF8-2738-6F06-D2C43FDB7F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F496C-E1E4-1FC3-D96B-226B5C01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BD536A-3EFB-29F5-12B3-01610E5E5227}"/>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5" name="Footer Placeholder 4">
            <a:extLst>
              <a:ext uri="{FF2B5EF4-FFF2-40B4-BE49-F238E27FC236}">
                <a16:creationId xmlns:a16="http://schemas.microsoft.com/office/drawing/2014/main" id="{169E2C54-39DC-109F-C998-8D02831552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3AA4A-8CF9-07D2-2C6D-264A1BDE2904}"/>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288375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63FAB-1D36-2CF0-6296-A1409AF285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56CE53-2E67-10BB-B6A5-A2A855125E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96497-D816-312D-8609-1E408273C523}"/>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5" name="Footer Placeholder 4">
            <a:extLst>
              <a:ext uri="{FF2B5EF4-FFF2-40B4-BE49-F238E27FC236}">
                <a16:creationId xmlns:a16="http://schemas.microsoft.com/office/drawing/2014/main" id="{20A63EF1-73D2-5770-1026-67E0DA3F4E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FDADCA-55A4-6171-7374-BC2007B6E48D}"/>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422426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030-F7A9-D234-91B4-2AB636616C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ACC8EE-E39D-20B3-F6A6-2AB058A723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E74FC0-610B-47E2-0B55-729CED6DD271}"/>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5" name="Footer Placeholder 4">
            <a:extLst>
              <a:ext uri="{FF2B5EF4-FFF2-40B4-BE49-F238E27FC236}">
                <a16:creationId xmlns:a16="http://schemas.microsoft.com/office/drawing/2014/main" id="{89BF152B-74FA-C542-5EBD-012F83C08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0A40FF-94D7-FE54-C198-AC8E0D474571}"/>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209776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B803-BE46-AB8B-68F6-4B92D0856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1A050A-000A-E399-F59C-AC5A1A684F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FC70A-C489-C68A-C9B1-F0A27A96CBD7}"/>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5" name="Footer Placeholder 4">
            <a:extLst>
              <a:ext uri="{FF2B5EF4-FFF2-40B4-BE49-F238E27FC236}">
                <a16:creationId xmlns:a16="http://schemas.microsoft.com/office/drawing/2014/main" id="{F7F562FB-5452-C391-3B25-AB669F42D7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CB562B-3D14-D607-FAFD-8CE5F19D13F3}"/>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3478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57FB-BB0F-4769-3C64-A6AA9F07B2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B38426-CC35-451C-E11B-5F87368AF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7C44C5-D6BE-F85A-F456-8EFA6265B0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E294C8-5726-9F30-F36D-C817BAB58714}"/>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6" name="Footer Placeholder 5">
            <a:extLst>
              <a:ext uri="{FF2B5EF4-FFF2-40B4-BE49-F238E27FC236}">
                <a16:creationId xmlns:a16="http://schemas.microsoft.com/office/drawing/2014/main" id="{F9E475E3-7E6B-9A68-88C2-A00C534B74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531FAF-5FA6-5246-6998-45CE1E9E08CF}"/>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186012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205-8583-23C9-F05E-4788325CF2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8921EA-3EBD-EBCD-7D18-59C17C11D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62287A-F54C-7B40-E8A7-9A15820B99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71F93-F491-7E45-C5C5-2094C3236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8B86DC-2570-5DAC-13DD-89954760F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EC2805-FA85-3955-74E3-7AD165C0EA71}"/>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8" name="Footer Placeholder 7">
            <a:extLst>
              <a:ext uri="{FF2B5EF4-FFF2-40B4-BE49-F238E27FC236}">
                <a16:creationId xmlns:a16="http://schemas.microsoft.com/office/drawing/2014/main" id="{F253EE60-EE1C-BDE2-1AEF-E21A775ED9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079ED6-B377-E17A-8738-4E25A56D0517}"/>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368805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6C52-5EF9-6BAF-A800-EA6471997C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FF34A-4729-183F-0F90-6071220C8B15}"/>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4" name="Footer Placeholder 3">
            <a:extLst>
              <a:ext uri="{FF2B5EF4-FFF2-40B4-BE49-F238E27FC236}">
                <a16:creationId xmlns:a16="http://schemas.microsoft.com/office/drawing/2014/main" id="{0474EC78-36DF-A1F3-51AF-573C2A7D54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1F011D-F19E-1BC3-E4F5-750857892ED0}"/>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338099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AC762-7B8A-6E29-E16E-036A121FFE0B}"/>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3" name="Footer Placeholder 2">
            <a:extLst>
              <a:ext uri="{FF2B5EF4-FFF2-40B4-BE49-F238E27FC236}">
                <a16:creationId xmlns:a16="http://schemas.microsoft.com/office/drawing/2014/main" id="{52D7BCCE-A1F4-87A6-FE54-AE1B9AB119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F2C1A0-281E-90C0-41AE-42260AF371FD}"/>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332980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8B21-74A5-5CAF-4D49-49736EBFF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04DF4D-BFCD-684D-3873-F6B4F25CC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81595D-B5C7-11C7-F4DF-759F10B29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AA362-88C2-B542-0125-413556BC5564}"/>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6" name="Footer Placeholder 5">
            <a:extLst>
              <a:ext uri="{FF2B5EF4-FFF2-40B4-BE49-F238E27FC236}">
                <a16:creationId xmlns:a16="http://schemas.microsoft.com/office/drawing/2014/main" id="{69CB9A1E-BB97-4AFB-1D7E-756ABED4F4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2364-37F8-2995-9373-37D8CED9EE4C}"/>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414814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8688-6E7C-F1EA-57D3-0A05C55BD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8FEEF9-9D9D-8A89-49B0-6169520D4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F637FA-3BA8-C197-70C8-3425C7E23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42D40-873A-54B5-9540-76950CF9A029}"/>
              </a:ext>
            </a:extLst>
          </p:cNvPr>
          <p:cNvSpPr>
            <a:spLocks noGrp="1"/>
          </p:cNvSpPr>
          <p:nvPr>
            <p:ph type="dt" sz="half" idx="10"/>
          </p:nvPr>
        </p:nvSpPr>
        <p:spPr/>
        <p:txBody>
          <a:bodyPr/>
          <a:lstStyle/>
          <a:p>
            <a:fld id="{5C0646F9-D6D2-487D-8928-999C43507D1B}" type="datetimeFigureOut">
              <a:rPr lang="en-GB" smtClean="0"/>
              <a:t>12/11/2024</a:t>
            </a:fld>
            <a:endParaRPr lang="en-GB"/>
          </a:p>
        </p:txBody>
      </p:sp>
      <p:sp>
        <p:nvSpPr>
          <p:cNvPr id="6" name="Footer Placeholder 5">
            <a:extLst>
              <a:ext uri="{FF2B5EF4-FFF2-40B4-BE49-F238E27FC236}">
                <a16:creationId xmlns:a16="http://schemas.microsoft.com/office/drawing/2014/main" id="{3AB994DB-1A8B-384E-56F5-9D5252EC6E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2C157-E57D-7F66-FDF1-7876E2A66A2F}"/>
              </a:ext>
            </a:extLst>
          </p:cNvPr>
          <p:cNvSpPr>
            <a:spLocks noGrp="1"/>
          </p:cNvSpPr>
          <p:nvPr>
            <p:ph type="sldNum" sz="quarter" idx="12"/>
          </p:nvPr>
        </p:nvSpPr>
        <p:spPr/>
        <p:txBody>
          <a:bodyPr/>
          <a:lstStyle/>
          <a:p>
            <a:fld id="{ABBE2457-326C-4F28-9EEA-85A45858D7BF}" type="slidenum">
              <a:rPr lang="en-GB" smtClean="0"/>
              <a:t>‹#›</a:t>
            </a:fld>
            <a:endParaRPr lang="en-GB"/>
          </a:p>
        </p:txBody>
      </p:sp>
    </p:spTree>
    <p:extLst>
      <p:ext uri="{BB962C8B-B14F-4D97-AF65-F5344CB8AC3E}">
        <p14:creationId xmlns:p14="http://schemas.microsoft.com/office/powerpoint/2010/main" val="81897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A1D10-EA98-62E3-0741-1C98C6498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85DEA5-E70D-1B41-3FCF-AE22EB29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38E20-B56A-5E99-AE91-5535A5A7A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0646F9-D6D2-487D-8928-999C43507D1B}" type="datetimeFigureOut">
              <a:rPr lang="en-GB" smtClean="0"/>
              <a:t>12/11/2024</a:t>
            </a:fld>
            <a:endParaRPr lang="en-GB"/>
          </a:p>
        </p:txBody>
      </p:sp>
      <p:sp>
        <p:nvSpPr>
          <p:cNvPr id="5" name="Footer Placeholder 4">
            <a:extLst>
              <a:ext uri="{FF2B5EF4-FFF2-40B4-BE49-F238E27FC236}">
                <a16:creationId xmlns:a16="http://schemas.microsoft.com/office/drawing/2014/main" id="{54121F58-8112-5B46-0CB2-802E8FAEA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C1F809C-494F-378C-2518-0B4B46DA8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BE2457-326C-4F28-9EEA-85A45858D7BF}" type="slidenum">
              <a:rPr lang="en-GB" smtClean="0"/>
              <a:t>‹#›</a:t>
            </a:fld>
            <a:endParaRPr lang="en-GB"/>
          </a:p>
        </p:txBody>
      </p:sp>
    </p:spTree>
    <p:extLst>
      <p:ext uri="{BB962C8B-B14F-4D97-AF65-F5344CB8AC3E}">
        <p14:creationId xmlns:p14="http://schemas.microsoft.com/office/powerpoint/2010/main" val="330386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DCE4-42B9-A414-6180-49CD883DEE90}"/>
              </a:ext>
            </a:extLst>
          </p:cNvPr>
          <p:cNvSpPr>
            <a:spLocks noGrp="1"/>
          </p:cNvSpPr>
          <p:nvPr>
            <p:ph type="ctrTitle"/>
          </p:nvPr>
        </p:nvSpPr>
        <p:spPr/>
        <p:txBody>
          <a:bodyPr/>
          <a:lstStyle/>
          <a:p>
            <a:r>
              <a:rPr lang="en-GB" b="1" dirty="0">
                <a:solidFill>
                  <a:srgbClr val="002060"/>
                </a:solidFill>
                <a:latin typeface="Quicksand" pitchFamily="2" charset="0"/>
              </a:rPr>
              <a:t>Mileage and expenses</a:t>
            </a:r>
          </a:p>
        </p:txBody>
      </p:sp>
    </p:spTree>
    <p:extLst>
      <p:ext uri="{BB962C8B-B14F-4D97-AF65-F5344CB8AC3E}">
        <p14:creationId xmlns:p14="http://schemas.microsoft.com/office/powerpoint/2010/main" val="149175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Receipts</a:t>
            </a:r>
          </a:p>
        </p:txBody>
      </p:sp>
      <p:pic>
        <p:nvPicPr>
          <p:cNvPr id="7" name="Content Placeholder 6" descr="A receipt on a table&#10;&#10;Description automatically generated">
            <a:extLst>
              <a:ext uri="{FF2B5EF4-FFF2-40B4-BE49-F238E27FC236}">
                <a16:creationId xmlns:a16="http://schemas.microsoft.com/office/drawing/2014/main" id="{23BE8181-C42A-BF0E-0AFC-C6304FD87D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4702" y="253428"/>
            <a:ext cx="2696179" cy="6351143"/>
          </a:xfrm>
        </p:spPr>
      </p:pic>
      <p:sp>
        <p:nvSpPr>
          <p:cNvPr id="8" name="Rectangle: Rounded Corners 7">
            <a:extLst>
              <a:ext uri="{FF2B5EF4-FFF2-40B4-BE49-F238E27FC236}">
                <a16:creationId xmlns:a16="http://schemas.microsoft.com/office/drawing/2014/main" id="{15DA524A-DCF0-071E-CB27-1101EACE1708}"/>
              </a:ext>
            </a:extLst>
          </p:cNvPr>
          <p:cNvSpPr/>
          <p:nvPr/>
        </p:nvSpPr>
        <p:spPr>
          <a:xfrm>
            <a:off x="5975188" y="796412"/>
            <a:ext cx="1524000" cy="580103"/>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EA05A6F-8E7A-E272-E087-2A261BFA6F42}"/>
              </a:ext>
            </a:extLst>
          </p:cNvPr>
          <p:cNvSpPr/>
          <p:nvPr/>
        </p:nvSpPr>
        <p:spPr>
          <a:xfrm>
            <a:off x="6887130" y="2279292"/>
            <a:ext cx="494071" cy="237765"/>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D89B222-5ED5-F22B-2D50-85AB6F3222C4}"/>
              </a:ext>
            </a:extLst>
          </p:cNvPr>
          <p:cNvSpPr/>
          <p:nvPr/>
        </p:nvSpPr>
        <p:spPr>
          <a:xfrm>
            <a:off x="6936291" y="5877900"/>
            <a:ext cx="612058" cy="237765"/>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Brace 10">
            <a:extLst>
              <a:ext uri="{FF2B5EF4-FFF2-40B4-BE49-F238E27FC236}">
                <a16:creationId xmlns:a16="http://schemas.microsoft.com/office/drawing/2014/main" id="{592FAB64-0A44-7E49-B699-43208DF895D5}"/>
              </a:ext>
            </a:extLst>
          </p:cNvPr>
          <p:cNvSpPr/>
          <p:nvPr/>
        </p:nvSpPr>
        <p:spPr>
          <a:xfrm>
            <a:off x="5788375" y="1690687"/>
            <a:ext cx="186813" cy="588605"/>
          </a:xfrm>
          <a:prstGeom prst="leftBrace">
            <a:avLst/>
          </a:prstGeom>
          <a:ln w="28575">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444E24A5-A63E-9A8F-AEE0-09E45F99C6F8}"/>
              </a:ext>
            </a:extLst>
          </p:cNvPr>
          <p:cNvCxnSpPr>
            <a:cxnSpLocks/>
            <a:stCxn id="26" idx="3"/>
            <a:endCxn id="8" idx="1"/>
          </p:cNvCxnSpPr>
          <p:nvPr/>
        </p:nvCxnSpPr>
        <p:spPr>
          <a:xfrm flipV="1">
            <a:off x="3821924" y="1086464"/>
            <a:ext cx="2153264" cy="1016980"/>
          </a:xfrm>
          <a:prstGeom prst="straightConnector1">
            <a:avLst/>
          </a:prstGeom>
          <a:ln w="5715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C9AC359-BD5E-D1AB-9FDF-5B139B1A96AA}"/>
              </a:ext>
            </a:extLst>
          </p:cNvPr>
          <p:cNvCxnSpPr>
            <a:cxnSpLocks/>
            <a:stCxn id="25" idx="0"/>
          </p:cNvCxnSpPr>
          <p:nvPr/>
        </p:nvCxnSpPr>
        <p:spPr>
          <a:xfrm flipV="1">
            <a:off x="3970041" y="2015613"/>
            <a:ext cx="1734760" cy="1001893"/>
          </a:xfrm>
          <a:prstGeom prst="straightConnector1">
            <a:avLst/>
          </a:prstGeom>
          <a:ln w="5715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AA7974A-0724-6FA9-F250-331318DC1AD6}"/>
              </a:ext>
            </a:extLst>
          </p:cNvPr>
          <p:cNvCxnSpPr>
            <a:cxnSpLocks/>
          </p:cNvCxnSpPr>
          <p:nvPr/>
        </p:nvCxnSpPr>
        <p:spPr>
          <a:xfrm flipH="1">
            <a:off x="7548349" y="5996782"/>
            <a:ext cx="1946788" cy="0"/>
          </a:xfrm>
          <a:prstGeom prst="straightConnector1">
            <a:avLst/>
          </a:prstGeom>
          <a:ln w="5715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1D5FEDC-3E55-338A-9781-7C3960568D62}"/>
              </a:ext>
            </a:extLst>
          </p:cNvPr>
          <p:cNvCxnSpPr>
            <a:cxnSpLocks/>
            <a:endCxn id="9" idx="3"/>
          </p:cNvCxnSpPr>
          <p:nvPr/>
        </p:nvCxnSpPr>
        <p:spPr>
          <a:xfrm flipH="1" flipV="1">
            <a:off x="7381201" y="2398175"/>
            <a:ext cx="1759974" cy="463012"/>
          </a:xfrm>
          <a:prstGeom prst="straightConnector1">
            <a:avLst/>
          </a:prstGeom>
          <a:ln w="5715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C5B4211-FFC7-0CC9-C1BB-5EDE5DB882E6}"/>
              </a:ext>
            </a:extLst>
          </p:cNvPr>
          <p:cNvSpPr txBox="1"/>
          <p:nvPr/>
        </p:nvSpPr>
        <p:spPr>
          <a:xfrm>
            <a:off x="9298491" y="2676521"/>
            <a:ext cx="1026243" cy="369332"/>
          </a:xfrm>
          <a:prstGeom prst="rect">
            <a:avLst/>
          </a:prstGeom>
          <a:noFill/>
        </p:spPr>
        <p:txBody>
          <a:bodyPr wrap="none" rtlCol="0">
            <a:spAutoFit/>
          </a:bodyPr>
          <a:lstStyle/>
          <a:p>
            <a:r>
              <a:rPr lang="en-GB" dirty="0">
                <a:latin typeface="Quicksand" pitchFamily="2" charset="0"/>
              </a:rPr>
              <a:t>Amount</a:t>
            </a:r>
          </a:p>
        </p:txBody>
      </p:sp>
      <p:sp>
        <p:nvSpPr>
          <p:cNvPr id="24" name="TextBox 23">
            <a:extLst>
              <a:ext uri="{FF2B5EF4-FFF2-40B4-BE49-F238E27FC236}">
                <a16:creationId xmlns:a16="http://schemas.microsoft.com/office/drawing/2014/main" id="{B7DD9C97-C8BC-CFC9-4C04-6A06327E0D3E}"/>
              </a:ext>
            </a:extLst>
          </p:cNvPr>
          <p:cNvSpPr txBox="1"/>
          <p:nvPr/>
        </p:nvSpPr>
        <p:spPr>
          <a:xfrm>
            <a:off x="9585152" y="5812116"/>
            <a:ext cx="1721946" cy="369332"/>
          </a:xfrm>
          <a:prstGeom prst="rect">
            <a:avLst/>
          </a:prstGeom>
          <a:noFill/>
        </p:spPr>
        <p:txBody>
          <a:bodyPr wrap="none" rtlCol="0">
            <a:spAutoFit/>
          </a:bodyPr>
          <a:lstStyle/>
          <a:p>
            <a:r>
              <a:rPr lang="en-GB" dirty="0">
                <a:latin typeface="Quicksand" pitchFamily="2" charset="0"/>
              </a:rPr>
              <a:t>Purchase date</a:t>
            </a:r>
          </a:p>
        </p:txBody>
      </p:sp>
      <p:sp>
        <p:nvSpPr>
          <p:cNvPr id="25" name="TextBox 24">
            <a:extLst>
              <a:ext uri="{FF2B5EF4-FFF2-40B4-BE49-F238E27FC236}">
                <a16:creationId xmlns:a16="http://schemas.microsoft.com/office/drawing/2014/main" id="{2A909DA9-C939-767C-5E17-7410CBAD3282}"/>
              </a:ext>
            </a:extLst>
          </p:cNvPr>
          <p:cNvSpPr txBox="1"/>
          <p:nvPr/>
        </p:nvSpPr>
        <p:spPr>
          <a:xfrm>
            <a:off x="3171585" y="3017506"/>
            <a:ext cx="1596912" cy="369332"/>
          </a:xfrm>
          <a:prstGeom prst="rect">
            <a:avLst/>
          </a:prstGeom>
          <a:noFill/>
        </p:spPr>
        <p:txBody>
          <a:bodyPr wrap="none" rtlCol="0">
            <a:spAutoFit/>
          </a:bodyPr>
          <a:lstStyle/>
          <a:p>
            <a:r>
              <a:rPr lang="en-GB" dirty="0">
                <a:latin typeface="Quicksand" pitchFamily="2" charset="0"/>
              </a:rPr>
              <a:t>Items bought</a:t>
            </a:r>
          </a:p>
        </p:txBody>
      </p:sp>
      <p:sp>
        <p:nvSpPr>
          <p:cNvPr id="26" name="TextBox 25">
            <a:extLst>
              <a:ext uri="{FF2B5EF4-FFF2-40B4-BE49-F238E27FC236}">
                <a16:creationId xmlns:a16="http://schemas.microsoft.com/office/drawing/2014/main" id="{E80E91D0-3AD4-4A11-5C3C-D23C583F7312}"/>
              </a:ext>
            </a:extLst>
          </p:cNvPr>
          <p:cNvSpPr txBox="1"/>
          <p:nvPr/>
        </p:nvSpPr>
        <p:spPr>
          <a:xfrm>
            <a:off x="884902" y="1918778"/>
            <a:ext cx="2937022" cy="369332"/>
          </a:xfrm>
          <a:prstGeom prst="rect">
            <a:avLst/>
          </a:prstGeom>
          <a:noFill/>
        </p:spPr>
        <p:txBody>
          <a:bodyPr wrap="none" rtlCol="0">
            <a:spAutoFit/>
          </a:bodyPr>
          <a:lstStyle/>
          <a:p>
            <a:r>
              <a:rPr lang="en-GB" dirty="0">
                <a:latin typeface="Quicksand" pitchFamily="2" charset="0"/>
              </a:rPr>
              <a:t>Where items were bought</a:t>
            </a:r>
          </a:p>
        </p:txBody>
      </p:sp>
    </p:spTree>
    <p:extLst>
      <p:ext uri="{BB962C8B-B14F-4D97-AF65-F5344CB8AC3E}">
        <p14:creationId xmlns:p14="http://schemas.microsoft.com/office/powerpoint/2010/main" val="10629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Receipts</a:t>
            </a:r>
          </a:p>
        </p:txBody>
      </p:sp>
      <p:pic>
        <p:nvPicPr>
          <p:cNvPr id="2050" name="Picture 2">
            <a:extLst>
              <a:ext uri="{FF2B5EF4-FFF2-40B4-BE49-F238E27FC236}">
                <a16:creationId xmlns:a16="http://schemas.microsoft.com/office/drawing/2014/main" id="{01BC2310-2F5E-0394-D948-E0656F8BB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864" y="142941"/>
            <a:ext cx="2502576" cy="65721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BA98E01-BCE3-125A-2F82-AD939575D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13" y="2703538"/>
            <a:ext cx="8658190" cy="145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Queries</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p:txBody>
          <a:bodyPr>
            <a:normAutofit/>
          </a:bodyPr>
          <a:lstStyle/>
          <a:p>
            <a:pPr marL="342900" lvl="0" indent="-342900">
              <a:lnSpc>
                <a:spcPct val="107000"/>
              </a:lnSpc>
              <a:spcAft>
                <a:spcPts val="800"/>
              </a:spcAft>
              <a:buFont typeface="Wingdings" panose="05000000000000000000" pitchFamily="2" charset="2"/>
              <a:buChar char=""/>
            </a:pPr>
            <a:r>
              <a:rPr lang="en-GB" sz="1800" kern="100" dirty="0">
                <a:latin typeface="Quicksand" pitchFamily="2" charset="0"/>
                <a:ea typeface="Aptos" panose="020B0004020202020204" pitchFamily="34" charset="0"/>
                <a:cs typeface="Times New Roman" panose="02020603050405020304" pitchFamily="18" charset="0"/>
              </a:rPr>
              <a:t>If have a query about what the person has put… </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Go to the person and ask them about it</a:t>
            </a:r>
          </a:p>
          <a:p>
            <a:pPr marL="457200" lvl="1" indent="0">
              <a:lnSpc>
                <a:spcPct val="107000"/>
              </a:lnSpc>
              <a:spcAft>
                <a:spcPts val="800"/>
              </a:spcAft>
              <a:buNone/>
            </a:pPr>
            <a:endParaRPr lang="en-GB" sz="1800" kern="100" dirty="0">
              <a:latin typeface="Quicksand" pitchFamily="2"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en-GB" sz="1800" kern="100" dirty="0">
                <a:latin typeface="Quicksand" pitchFamily="2" charset="0"/>
                <a:ea typeface="Aptos" panose="020B0004020202020204" pitchFamily="34" charset="0"/>
                <a:cs typeface="Times New Roman" panose="02020603050405020304" pitchFamily="18" charset="0"/>
              </a:rPr>
              <a:t>If you have a query about policy…</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Come to Ian or me</a:t>
            </a:r>
          </a:p>
          <a:p>
            <a:pPr marL="0" indent="0">
              <a:buNone/>
            </a:pPr>
            <a:endParaRPr lang="en-GB" sz="1800" dirty="0"/>
          </a:p>
        </p:txBody>
      </p:sp>
    </p:spTree>
    <p:extLst>
      <p:ext uri="{BB962C8B-B14F-4D97-AF65-F5344CB8AC3E}">
        <p14:creationId xmlns:p14="http://schemas.microsoft.com/office/powerpoint/2010/main" val="27444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How to approve</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p:txBody>
          <a:bodyPr>
            <a:normAutofit/>
          </a:bodyPr>
          <a:lstStyle/>
          <a:p>
            <a:pPr marL="0" indent="0">
              <a:buNone/>
            </a:pPr>
            <a:r>
              <a:rPr lang="en-GB" sz="1800" dirty="0">
                <a:latin typeface="Quicksand" pitchFamily="2" charset="0"/>
              </a:rPr>
              <a:t>Two routes to approve a mileage or an expense claim:</a:t>
            </a:r>
          </a:p>
          <a:p>
            <a:pPr marL="0" indent="0">
              <a:buNone/>
            </a:pPr>
            <a:endParaRPr lang="en-GB" sz="1400" dirty="0">
              <a:latin typeface="Quicksand" pitchFamily="2" charset="0"/>
            </a:endParaRPr>
          </a:p>
          <a:p>
            <a:pPr marL="971550" lvl="1" indent="-514350">
              <a:buFont typeface="+mj-lt"/>
              <a:buAutoNum type="arabicPeriod"/>
            </a:pPr>
            <a:r>
              <a:rPr lang="en-GB" sz="1800" dirty="0">
                <a:latin typeface="Quicksand" pitchFamily="2" charset="0"/>
              </a:rPr>
              <a:t>Direct link will be sent to you once the </a:t>
            </a:r>
            <a:r>
              <a:rPr lang="en-GB" sz="1800" b="1" dirty="0">
                <a:latin typeface="Quicksand" pitchFamily="2" charset="0"/>
              </a:rPr>
              <a:t>submit</a:t>
            </a:r>
            <a:r>
              <a:rPr lang="en-GB" sz="1800" dirty="0">
                <a:latin typeface="Quicksand" pitchFamily="2" charset="0"/>
              </a:rPr>
              <a:t> button is pressed</a:t>
            </a:r>
          </a:p>
          <a:p>
            <a:pPr marL="514350" indent="-514350">
              <a:buFont typeface="+mj-lt"/>
              <a:buAutoNum type="arabicPeriod"/>
            </a:pPr>
            <a:endParaRPr lang="en-GB" sz="1400" dirty="0">
              <a:latin typeface="Quicksand" pitchFamily="2" charset="0"/>
            </a:endParaRPr>
          </a:p>
          <a:p>
            <a:pPr marL="0" indent="0" algn="ctr">
              <a:buNone/>
            </a:pPr>
            <a:r>
              <a:rPr lang="en-GB" sz="1800" b="1" dirty="0">
                <a:latin typeface="Quicksand" pitchFamily="2" charset="0"/>
              </a:rPr>
              <a:t>OR</a:t>
            </a:r>
          </a:p>
          <a:p>
            <a:pPr marL="514350" indent="-514350">
              <a:buFont typeface="+mj-lt"/>
              <a:buAutoNum type="arabicPeriod"/>
            </a:pPr>
            <a:endParaRPr lang="en-GB" sz="1200" dirty="0">
              <a:latin typeface="Quicksand" pitchFamily="2" charset="0"/>
            </a:endParaRPr>
          </a:p>
          <a:p>
            <a:pPr marL="971550" lvl="1" indent="-514350">
              <a:buFont typeface="+mj-lt"/>
              <a:buAutoNum type="arabicPeriod" startAt="2"/>
            </a:pPr>
            <a:r>
              <a:rPr lang="en-GB" sz="1800" dirty="0">
                <a:latin typeface="Quicksand" pitchFamily="2" charset="0"/>
              </a:rPr>
              <a:t>Log into the staff database and at the top of the dashboard any pending requests will be listed</a:t>
            </a:r>
          </a:p>
          <a:p>
            <a:pPr marL="514350" indent="-514350">
              <a:buFont typeface="+mj-lt"/>
              <a:buAutoNum type="arabicPeriod" startAt="2"/>
            </a:pPr>
            <a:endParaRPr lang="en-GB" sz="1800" dirty="0">
              <a:latin typeface="Quicksand" pitchFamily="2" charset="0"/>
            </a:endParaRPr>
          </a:p>
        </p:txBody>
      </p:sp>
      <p:pic>
        <p:nvPicPr>
          <p:cNvPr id="6" name="Picture 5">
            <a:extLst>
              <a:ext uri="{FF2B5EF4-FFF2-40B4-BE49-F238E27FC236}">
                <a16:creationId xmlns:a16="http://schemas.microsoft.com/office/drawing/2014/main" id="{E1AEE313-12FB-1924-3089-93F49B34865D}"/>
              </a:ext>
            </a:extLst>
          </p:cNvPr>
          <p:cNvPicPr>
            <a:picLocks noChangeAspect="1"/>
          </p:cNvPicPr>
          <p:nvPr/>
        </p:nvPicPr>
        <p:blipFill>
          <a:blip r:embed="rId3"/>
          <a:stretch>
            <a:fillRect/>
          </a:stretch>
        </p:blipFill>
        <p:spPr>
          <a:xfrm>
            <a:off x="1445342" y="4741473"/>
            <a:ext cx="9301316" cy="1346999"/>
          </a:xfrm>
          <a:prstGeom prst="rect">
            <a:avLst/>
          </a:prstGeom>
        </p:spPr>
      </p:pic>
    </p:spTree>
    <p:extLst>
      <p:ext uri="{BB962C8B-B14F-4D97-AF65-F5344CB8AC3E}">
        <p14:creationId xmlns:p14="http://schemas.microsoft.com/office/powerpoint/2010/main" val="10071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How to approve</a:t>
            </a:r>
          </a:p>
        </p:txBody>
      </p:sp>
      <p:pic>
        <p:nvPicPr>
          <p:cNvPr id="7" name="Content Placeholder 6">
            <a:extLst>
              <a:ext uri="{FF2B5EF4-FFF2-40B4-BE49-F238E27FC236}">
                <a16:creationId xmlns:a16="http://schemas.microsoft.com/office/drawing/2014/main" id="{CA308653-90E2-1585-09B1-AD9BC781BAE3}"/>
              </a:ext>
            </a:extLst>
          </p:cNvPr>
          <p:cNvPicPr>
            <a:picLocks noGrp="1" noChangeAspect="1"/>
          </p:cNvPicPr>
          <p:nvPr>
            <p:ph idx="1"/>
          </p:nvPr>
        </p:nvPicPr>
        <p:blipFill>
          <a:blip r:embed="rId3"/>
          <a:stretch>
            <a:fillRect/>
          </a:stretch>
        </p:blipFill>
        <p:spPr>
          <a:xfrm>
            <a:off x="4174681" y="1923948"/>
            <a:ext cx="3842638" cy="4351338"/>
          </a:xfrm>
          <a:prstGeom prst="rect">
            <a:avLst/>
          </a:prstGeom>
        </p:spPr>
      </p:pic>
    </p:spTree>
    <p:extLst>
      <p:ext uri="{BB962C8B-B14F-4D97-AF65-F5344CB8AC3E}">
        <p14:creationId xmlns:p14="http://schemas.microsoft.com/office/powerpoint/2010/main" val="206892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Mileage</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p:txBody>
          <a:bodyPr/>
          <a:lstStyle/>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Agreed designated home working days put on staff profile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Check against diary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Clarity of the journey description – Home or Office instead of postcode, “(eve)” when in evening to help finance check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pic>
        <p:nvPicPr>
          <p:cNvPr id="4" name="Picture 3" descr="A screenshot of a computer&#10;&#10;Description automatically generated">
            <a:extLst>
              <a:ext uri="{FF2B5EF4-FFF2-40B4-BE49-F238E27FC236}">
                <a16:creationId xmlns:a16="http://schemas.microsoft.com/office/drawing/2014/main" id="{D4B0A28A-94C7-3415-C8D4-FEE8E91A5A5E}"/>
              </a:ext>
            </a:extLst>
          </p:cNvPr>
          <p:cNvPicPr>
            <a:picLocks noChangeAspect="1"/>
          </p:cNvPicPr>
          <p:nvPr/>
        </p:nvPicPr>
        <p:blipFill>
          <a:blip r:embed="rId3"/>
          <a:stretch>
            <a:fillRect/>
          </a:stretch>
        </p:blipFill>
        <p:spPr>
          <a:xfrm>
            <a:off x="1391798" y="3429000"/>
            <a:ext cx="9408404" cy="322716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ACCCD8F3-C43C-AE5A-043A-3B7FAD910F53}"/>
              </a:ext>
            </a:extLst>
          </p:cNvPr>
          <p:cNvPicPr>
            <a:picLocks noChangeAspect="1"/>
          </p:cNvPicPr>
          <p:nvPr/>
        </p:nvPicPr>
        <p:blipFill>
          <a:blip r:embed="rId4"/>
          <a:stretch>
            <a:fillRect/>
          </a:stretch>
        </p:blipFill>
        <p:spPr>
          <a:xfrm>
            <a:off x="1374258" y="3396425"/>
            <a:ext cx="9443484" cy="3225600"/>
          </a:xfrm>
          <a:prstGeom prst="rect">
            <a:avLst/>
          </a:prstGeom>
        </p:spPr>
      </p:pic>
    </p:spTree>
    <p:extLst>
      <p:ext uri="{BB962C8B-B14F-4D97-AF65-F5344CB8AC3E}">
        <p14:creationId xmlns:p14="http://schemas.microsoft.com/office/powerpoint/2010/main" val="3629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Mileage</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a:xfrm>
            <a:off x="838200" y="1815792"/>
            <a:ext cx="10515600" cy="4351338"/>
          </a:xfrm>
        </p:spPr>
        <p:txBody>
          <a:bodyPr/>
          <a:lstStyle/>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Agreed designated home working days put on staff profile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Check against diary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Clarity of the journey description – Home or Office instead of postcode, “(eve)” when in evening to help finance check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Home-Office journeys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Weekends and evenings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9254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2D94D579-2641-70CA-CD48-DC5AF0D0B9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616" y="94984"/>
            <a:ext cx="5332295" cy="6668032"/>
          </a:xfrm>
        </p:spPr>
      </p:pic>
      <p:pic>
        <p:nvPicPr>
          <p:cNvPr id="7" name="Picture 6" descr="A black background with a black square&#10;&#10;Description automatically generated with medium confidence">
            <a:extLst>
              <a:ext uri="{FF2B5EF4-FFF2-40B4-BE49-F238E27FC236}">
                <a16:creationId xmlns:a16="http://schemas.microsoft.com/office/drawing/2014/main" id="{FF580C38-AC51-7C80-E47B-23094A398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911" y="786450"/>
            <a:ext cx="6201540" cy="5285100"/>
          </a:xfrm>
          <a:prstGeom prst="rect">
            <a:avLst/>
          </a:prstGeom>
        </p:spPr>
      </p:pic>
    </p:spTree>
    <p:extLst>
      <p:ext uri="{BB962C8B-B14F-4D97-AF65-F5344CB8AC3E}">
        <p14:creationId xmlns:p14="http://schemas.microsoft.com/office/powerpoint/2010/main" val="338164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Expenses</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p:txBody>
          <a:bodyPr/>
          <a:lstStyle/>
          <a:p>
            <a:pPr marL="342900" indent="-342900">
              <a:lnSpc>
                <a:spcPct val="107000"/>
              </a:lnSpc>
              <a:spcAft>
                <a:spcPts val="800"/>
              </a:spcAft>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Date = date of purchase </a:t>
            </a:r>
          </a:p>
          <a:p>
            <a:pPr lvl="1">
              <a:lnSpc>
                <a:spcPct val="107000"/>
              </a:lnSpc>
              <a:spcAft>
                <a:spcPts val="800"/>
              </a:spcAft>
              <a:buFont typeface="Courier New" panose="02070309020205020404" pitchFamily="49" charset="0"/>
              <a:buChar char="o"/>
            </a:pPr>
            <a:r>
              <a:rPr lang="en-GB" sz="1800" dirty="0">
                <a:latin typeface="Quicksand" pitchFamily="2" charset="0"/>
              </a:rPr>
              <a:t>Travel – put date of purchase not date of travel</a:t>
            </a:r>
            <a:endParaRPr lang="en-GB" sz="1800" kern="100" dirty="0">
              <a:effectLst/>
              <a:latin typeface="Quicksand" pitchFamily="2"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1800" kern="100" dirty="0">
                <a:effectLst/>
                <a:latin typeface="Quicksand" pitchFamily="2" charset="0"/>
                <a:ea typeface="Aptos" panose="020B0004020202020204" pitchFamily="34" charset="0"/>
                <a:cs typeface="Times New Roman" panose="02020603050405020304" pitchFamily="18" charset="0"/>
              </a:rPr>
              <a:t>Inline with expenses policy – some items can’t claim for, suggested limits (can go over but would be helpful to know approved with acknowledgement of limits)</a:t>
            </a:r>
          </a:p>
          <a:p>
            <a:pPr marL="342900" lvl="0" indent="-342900">
              <a:lnSpc>
                <a:spcPct val="107000"/>
              </a:lnSpc>
              <a:spcAft>
                <a:spcPts val="800"/>
              </a:spcAft>
              <a:buFont typeface="Wingdings" panose="05000000000000000000" pitchFamily="2" charset="2"/>
              <a:buChar char=""/>
            </a:pPr>
            <a:r>
              <a:rPr lang="en-GB" sz="1800" kern="100" dirty="0">
                <a:latin typeface="Quicksand" pitchFamily="2" charset="0"/>
                <a:ea typeface="Aptos" panose="020B0004020202020204" pitchFamily="34" charset="0"/>
                <a:cs typeface="Times New Roman" panose="02020603050405020304" pitchFamily="18" charset="0"/>
              </a:rPr>
              <a:t>Items that can’t be expensed:</a:t>
            </a:r>
          </a:p>
          <a:p>
            <a:pPr lvl="1">
              <a:lnSpc>
                <a:spcPct val="107000"/>
              </a:lnSpc>
              <a:spcAft>
                <a:spcPts val="800"/>
              </a:spcAft>
              <a:buFont typeface="Courier New" panose="02070309020205020404" pitchFamily="49" charset="0"/>
              <a:buChar char="o"/>
            </a:pPr>
            <a:r>
              <a:rPr lang="en-GB" sz="1800" kern="100" dirty="0">
                <a:effectLst/>
                <a:latin typeface="Quicksand" pitchFamily="2" charset="0"/>
                <a:ea typeface="Aptos" panose="020B0004020202020204" pitchFamily="34" charset="0"/>
                <a:cs typeface="Times New Roman" panose="02020603050405020304" pitchFamily="18" charset="0"/>
              </a:rPr>
              <a:t>Alcohol</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Staff birthday or leaving gifts</a:t>
            </a:r>
          </a:p>
          <a:p>
            <a:pPr lvl="1">
              <a:lnSpc>
                <a:spcPct val="107000"/>
              </a:lnSpc>
              <a:spcAft>
                <a:spcPts val="800"/>
              </a:spcAft>
              <a:buFont typeface="Courier New" panose="02070309020205020404" pitchFamily="49" charset="0"/>
              <a:buChar char="o"/>
            </a:pPr>
            <a:r>
              <a:rPr lang="en-GB" sz="1800" kern="100" dirty="0">
                <a:effectLst/>
                <a:latin typeface="Quicksand" pitchFamily="2" charset="0"/>
                <a:ea typeface="Aptos" panose="020B0004020202020204" pitchFamily="34" charset="0"/>
                <a:cs typeface="Times New Roman" panose="02020603050405020304" pitchFamily="18" charset="0"/>
              </a:rPr>
              <a:t>Filter coffee</a:t>
            </a:r>
          </a:p>
          <a:p>
            <a:pPr marL="0" indent="0">
              <a:buNone/>
            </a:pPr>
            <a:endParaRPr lang="en-GB" dirty="0"/>
          </a:p>
        </p:txBody>
      </p:sp>
      <p:graphicFrame>
        <p:nvGraphicFramePr>
          <p:cNvPr id="5" name="Table 4">
            <a:extLst>
              <a:ext uri="{FF2B5EF4-FFF2-40B4-BE49-F238E27FC236}">
                <a16:creationId xmlns:a16="http://schemas.microsoft.com/office/drawing/2014/main" id="{BEF1532F-AAE0-0861-5199-2AF7AD49507A}"/>
              </a:ext>
            </a:extLst>
          </p:cNvPr>
          <p:cNvGraphicFramePr>
            <a:graphicFrameLocks noGrp="1"/>
          </p:cNvGraphicFramePr>
          <p:nvPr>
            <p:extLst>
              <p:ext uri="{D42A27DB-BD31-4B8C-83A1-F6EECF244321}">
                <p14:modId xmlns:p14="http://schemas.microsoft.com/office/powerpoint/2010/main" val="695203612"/>
              </p:ext>
            </p:extLst>
          </p:nvPr>
        </p:nvGraphicFramePr>
        <p:xfrm>
          <a:off x="5607321" y="3687097"/>
          <a:ext cx="5601454" cy="2927157"/>
        </p:xfrm>
        <a:graphic>
          <a:graphicData uri="http://schemas.openxmlformats.org/drawingml/2006/table">
            <a:tbl>
              <a:tblPr firstRow="1" firstCol="1" bandRow="1"/>
              <a:tblGrid>
                <a:gridCol w="2602776">
                  <a:extLst>
                    <a:ext uri="{9D8B030D-6E8A-4147-A177-3AD203B41FA5}">
                      <a16:colId xmlns:a16="http://schemas.microsoft.com/office/drawing/2014/main" val="1194637798"/>
                    </a:ext>
                  </a:extLst>
                </a:gridCol>
                <a:gridCol w="2998678">
                  <a:extLst>
                    <a:ext uri="{9D8B030D-6E8A-4147-A177-3AD203B41FA5}">
                      <a16:colId xmlns:a16="http://schemas.microsoft.com/office/drawing/2014/main" val="3004351855"/>
                    </a:ext>
                  </a:extLst>
                </a:gridCol>
              </a:tblGrid>
              <a:tr h="268508">
                <a:tc>
                  <a:txBody>
                    <a:bodyPr/>
                    <a:lstStyle/>
                    <a:p>
                      <a:pPr>
                        <a:spcBef>
                          <a:spcPts val="1200"/>
                        </a:spcBef>
                        <a:spcAft>
                          <a:spcPts val="1200"/>
                        </a:spcAft>
                      </a:pPr>
                      <a:r>
                        <a:rPr lang="en-GB" sz="1800" b="1" dirty="0">
                          <a:effectLst/>
                          <a:latin typeface="Quicksand" pitchFamily="2" charset="0"/>
                          <a:ea typeface="Calibri" panose="020F0502020204030204" pitchFamily="34" charset="0"/>
                          <a:cs typeface="Times New Roman" panose="02020603050405020304" pitchFamily="18" charset="0"/>
                        </a:rPr>
                        <a:t>SUBSISTENCE</a:t>
                      </a:r>
                      <a:endParaRPr lang="en-GB" sz="1800" dirty="0">
                        <a:effectLst/>
                        <a:latin typeface="Quicksand"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1200"/>
                        </a:spcBef>
                        <a:spcAft>
                          <a:spcPts val="1200"/>
                        </a:spcAft>
                      </a:pPr>
                      <a:r>
                        <a:rPr lang="en-GB" sz="1800" b="1">
                          <a:effectLst/>
                          <a:latin typeface="Quicksand" pitchFamily="2" charset="0"/>
                          <a:ea typeface="Calibri" panose="020F0502020204030204" pitchFamily="34" charset="0"/>
                          <a:cs typeface="Times New Roman" panose="02020603050405020304" pitchFamily="18" charset="0"/>
                        </a:rPr>
                        <a:t>UPPER LIMIT GUIDANCE</a:t>
                      </a:r>
                      <a:endParaRPr lang="en-GB" sz="1800">
                        <a:effectLst/>
                        <a:latin typeface="Quicksand"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008567"/>
                  </a:ext>
                </a:extLst>
              </a:tr>
              <a:tr h="315319">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Breakfast (with drinks)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889668"/>
                  </a:ext>
                </a:extLst>
              </a:tr>
              <a:tr h="315319">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Lunch (with drinks)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79684"/>
                  </a:ext>
                </a:extLst>
              </a:tr>
              <a:tr h="315319">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Dinner (with drinks)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£20.00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409898"/>
                  </a:ext>
                </a:extLst>
              </a:tr>
              <a:tr h="1670716">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Overnight Accommodation</a:t>
                      </a:r>
                    </a:p>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Inner London</a:t>
                      </a:r>
                    </a:p>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Outside of London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 </a:t>
                      </a:r>
                    </a:p>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£150 per night</a:t>
                      </a:r>
                    </a:p>
                    <a:p>
                      <a:pPr>
                        <a:spcBef>
                          <a:spcPts val="1200"/>
                        </a:spcBef>
                        <a:spcAft>
                          <a:spcPts val="1200"/>
                        </a:spcAft>
                      </a:pPr>
                      <a:r>
                        <a:rPr lang="en-GB" sz="1800" dirty="0">
                          <a:effectLst/>
                          <a:latin typeface="Quicksand" pitchFamily="2" charset="0"/>
                          <a:ea typeface="Calibri" panose="020F0502020204030204" pitchFamily="34" charset="0"/>
                          <a:cs typeface="Times New Roman" panose="02020603050405020304" pitchFamily="18" charset="0"/>
                        </a:rPr>
                        <a:t>£110 per night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96022"/>
                  </a:ext>
                </a:extLst>
              </a:tr>
            </a:tbl>
          </a:graphicData>
        </a:graphic>
      </p:graphicFrame>
    </p:spTree>
    <p:extLst>
      <p:ext uri="{BB962C8B-B14F-4D97-AF65-F5344CB8AC3E}">
        <p14:creationId xmlns:p14="http://schemas.microsoft.com/office/powerpoint/2010/main" val="9243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Expenses</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p:txBody>
          <a:bodyPr>
            <a:normAutofit/>
          </a:bodyPr>
          <a:lstStyle/>
          <a:p>
            <a:pPr marL="342900" lvl="0" indent="-342900">
              <a:lnSpc>
                <a:spcPct val="107000"/>
              </a:lnSpc>
              <a:spcAft>
                <a:spcPts val="800"/>
              </a:spcAft>
              <a:buFont typeface="Wingdings" panose="05000000000000000000" pitchFamily="2" charset="2"/>
              <a:buChar char=""/>
            </a:pPr>
            <a:r>
              <a:rPr lang="en-GB" sz="1800" kern="100" dirty="0">
                <a:latin typeface="Quicksand" pitchFamily="2" charset="0"/>
                <a:ea typeface="Aptos" panose="020B0004020202020204" pitchFamily="34" charset="0"/>
                <a:cs typeface="Times New Roman" panose="02020603050405020304" pitchFamily="18" charset="0"/>
              </a:rPr>
              <a:t>Best practice</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How many people drinks in café were for</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ID for family when buying resources</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Use the comments boxes to explain anything that is unclear or has been discussed relating to the claim like going over the suggested limit</a:t>
            </a:r>
          </a:p>
          <a:p>
            <a:pPr marL="0" indent="0">
              <a:buNone/>
            </a:pPr>
            <a:endParaRPr lang="en-GB" sz="1800" dirty="0"/>
          </a:p>
        </p:txBody>
      </p:sp>
    </p:spTree>
    <p:extLst>
      <p:ext uri="{BB962C8B-B14F-4D97-AF65-F5344CB8AC3E}">
        <p14:creationId xmlns:p14="http://schemas.microsoft.com/office/powerpoint/2010/main" val="28300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0672-4456-DD31-5237-3CA6AE083AFA}"/>
              </a:ext>
            </a:extLst>
          </p:cNvPr>
          <p:cNvSpPr>
            <a:spLocks noGrp="1"/>
          </p:cNvSpPr>
          <p:nvPr>
            <p:ph type="title"/>
          </p:nvPr>
        </p:nvSpPr>
        <p:spPr/>
        <p:txBody>
          <a:bodyPr/>
          <a:lstStyle/>
          <a:p>
            <a:r>
              <a:rPr lang="en-GB" b="1" dirty="0">
                <a:solidFill>
                  <a:srgbClr val="002060"/>
                </a:solidFill>
                <a:latin typeface="Quicksand" pitchFamily="2" charset="0"/>
              </a:rPr>
              <a:t>Expenses</a:t>
            </a:r>
          </a:p>
        </p:txBody>
      </p:sp>
      <p:sp>
        <p:nvSpPr>
          <p:cNvPr id="3" name="Content Placeholder 2">
            <a:extLst>
              <a:ext uri="{FF2B5EF4-FFF2-40B4-BE49-F238E27FC236}">
                <a16:creationId xmlns:a16="http://schemas.microsoft.com/office/drawing/2014/main" id="{0891CE7F-1C2E-AFF2-15B8-913D13B37931}"/>
              </a:ext>
            </a:extLst>
          </p:cNvPr>
          <p:cNvSpPr>
            <a:spLocks noGrp="1"/>
          </p:cNvSpPr>
          <p:nvPr>
            <p:ph idx="1"/>
          </p:nvPr>
        </p:nvSpPr>
        <p:spPr/>
        <p:txBody>
          <a:bodyPr>
            <a:normAutofit/>
          </a:bodyPr>
          <a:lstStyle/>
          <a:p>
            <a:pPr marL="342900" lvl="0" indent="-342900">
              <a:lnSpc>
                <a:spcPct val="107000"/>
              </a:lnSpc>
              <a:spcAft>
                <a:spcPts val="800"/>
              </a:spcAft>
              <a:buFont typeface="Wingdings" panose="05000000000000000000" pitchFamily="2" charset="2"/>
              <a:buChar char=""/>
            </a:pPr>
            <a:r>
              <a:rPr lang="en-GB" sz="1800" kern="100" dirty="0">
                <a:latin typeface="Quicksand" pitchFamily="2" charset="0"/>
                <a:ea typeface="Aptos" panose="020B0004020202020204" pitchFamily="34" charset="0"/>
                <a:cs typeface="Times New Roman" panose="02020603050405020304" pitchFamily="18" charset="0"/>
              </a:rPr>
              <a:t>Receipts</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Date, amount and item need to be clear – not too small, blurred, highlight items claiming for</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Ideally itemised receipt, if only have card receipt – put in “Any comments?” box</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Amazon – PDF invoice download</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Email receipts – print to PDF and upload</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Best practice – circle date, amount so make sure include in picture</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Find it easier to check if all receipts in one document</a:t>
            </a:r>
          </a:p>
          <a:p>
            <a:pPr lvl="1">
              <a:lnSpc>
                <a:spcPct val="107000"/>
              </a:lnSpc>
              <a:spcAft>
                <a:spcPts val="800"/>
              </a:spcAft>
              <a:buFont typeface="Courier New" panose="02070309020205020404" pitchFamily="49" charset="0"/>
              <a:buChar char="o"/>
            </a:pPr>
            <a:r>
              <a:rPr lang="en-GB" sz="1800" kern="100" dirty="0">
                <a:latin typeface="Quicksand" pitchFamily="2" charset="0"/>
                <a:ea typeface="Aptos" panose="020B0004020202020204" pitchFamily="34" charset="0"/>
                <a:cs typeface="Times New Roman" panose="02020603050405020304" pitchFamily="18" charset="0"/>
              </a:rPr>
              <a:t>Keep receipts till the claim has been paid</a:t>
            </a:r>
          </a:p>
          <a:p>
            <a:pPr marL="0" indent="0">
              <a:buNone/>
            </a:pPr>
            <a:endParaRPr lang="en-GB" sz="1800" dirty="0"/>
          </a:p>
        </p:txBody>
      </p:sp>
    </p:spTree>
    <p:extLst>
      <p:ext uri="{BB962C8B-B14F-4D97-AF65-F5344CB8AC3E}">
        <p14:creationId xmlns:p14="http://schemas.microsoft.com/office/powerpoint/2010/main" val="4297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485</Words>
  <Application>Microsoft Office PowerPoint</Application>
  <PresentationFormat>Widescreen</PresentationFormat>
  <Paragraphs>81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Courier New</vt:lpstr>
      <vt:lpstr>Quicksand</vt:lpstr>
      <vt:lpstr>Wingdings</vt:lpstr>
      <vt:lpstr>Office Theme</vt:lpstr>
      <vt:lpstr>Mileage and expenses</vt:lpstr>
      <vt:lpstr>How to approve</vt:lpstr>
      <vt:lpstr>How to approve</vt:lpstr>
      <vt:lpstr>Mileage</vt:lpstr>
      <vt:lpstr>Mileage</vt:lpstr>
      <vt:lpstr>PowerPoint Presentation</vt:lpstr>
      <vt:lpstr>Expenses</vt:lpstr>
      <vt:lpstr>Expenses</vt:lpstr>
      <vt:lpstr>Expenses</vt:lpstr>
      <vt:lpstr>Receipts</vt:lpstr>
      <vt:lpstr>Receipts</vt:lpstr>
      <vt:lpstr>Queries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Mileage and expenses</dc:title>
  <dc:creator>Heather Kirby</dc:creator>
  <cp:lastModifiedBy>Heather Kirby</cp:lastModifiedBy>
  <cp:revision>1</cp:revision>
  <cp:lastPrinted>2024-11-12T10:26:03Z</cp:lastPrinted>
  <dcterms:created xsi:type="dcterms:W3CDTF">2024-05-15T14:39:24Z</dcterms:created>
  <dcterms:modified xsi:type="dcterms:W3CDTF">2024-11-12T10:42:15Z</dcterms:modified>
</cp:coreProperties>
</file>